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58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F"/>
    <a:srgbClr val="273164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74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3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96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4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4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6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9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7216607" y="4393357"/>
            <a:ext cx="1783958" cy="7573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292223" y="1568823"/>
            <a:ext cx="5607553" cy="3496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ICT PROJECT 2</a:t>
            </a:r>
            <a:r>
              <a:rPr lang="ko-KR" altLang="en-US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차 발표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2986223" y="1262823"/>
            <a:ext cx="612000" cy="61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434FE067-3873-4C61-B31B-F7E1B002CD46}"/>
              </a:ext>
            </a:extLst>
          </p:cNvPr>
          <p:cNvSpPr txBox="1"/>
          <p:nvPr/>
        </p:nvSpPr>
        <p:spPr>
          <a:xfrm>
            <a:off x="5384893" y="3144337"/>
            <a:ext cx="12213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latin typeface="Malgun Gothic"/>
                <a:ea typeface="Malgun Gothic"/>
                <a:cs typeface="Malgun Gothic"/>
                <a:sym typeface="Malgun Gothic"/>
              </a:rPr>
              <a:t>HaneulBori</a:t>
            </a:r>
            <a:endParaRPr sz="14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A1FD8387-F493-4448-AEB1-64E5BD270D73}"/>
              </a:ext>
            </a:extLst>
          </p:cNvPr>
          <p:cNvSpPr txBox="1"/>
          <p:nvPr/>
        </p:nvSpPr>
        <p:spPr>
          <a:xfrm>
            <a:off x="5384880" y="3490988"/>
            <a:ext cx="1419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</a:t>
            </a:r>
            <a:r>
              <a:rPr lang="en-US" alt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152011</a:t>
            </a: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김형환</a:t>
            </a: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201915200</a:t>
            </a:r>
            <a:r>
              <a:rPr lang="en-US" alt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권태우</a:t>
            </a: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2019150039 이혜원</a:t>
            </a: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2016</a:t>
            </a:r>
            <a:r>
              <a:rPr lang="en-US" alt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152037</a:t>
            </a:r>
            <a:r>
              <a:rPr lang="ko" sz="105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조현근</a:t>
            </a:r>
            <a:endParaRPr sz="105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FA32BB-B46B-4519-9978-77CF5E4CAE41}"/>
              </a:ext>
            </a:extLst>
          </p:cNvPr>
          <p:cNvCxnSpPr>
            <a:cxnSpLocks/>
          </p:cNvCxnSpPr>
          <p:nvPr/>
        </p:nvCxnSpPr>
        <p:spPr>
          <a:xfrm>
            <a:off x="3598223" y="2902512"/>
            <a:ext cx="5078106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3EFFAEA-266F-4994-9D5E-509762FFA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23" y="125106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07CDBF-1AD0-423A-9D17-08C846C1C869}"/>
              </a:ext>
            </a:extLst>
          </p:cNvPr>
          <p:cNvSpPr/>
          <p:nvPr/>
        </p:nvSpPr>
        <p:spPr>
          <a:xfrm>
            <a:off x="394448" y="233265"/>
            <a:ext cx="11442990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A38F59-CD0D-4E5E-9339-36BD6BBDEE10}"/>
              </a:ext>
            </a:extLst>
          </p:cNvPr>
          <p:cNvSpPr/>
          <p:nvPr/>
        </p:nvSpPr>
        <p:spPr>
          <a:xfrm>
            <a:off x="394448" y="233265"/>
            <a:ext cx="11442990" cy="654241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C17781-9F04-44E5-AB5E-03B7F5AEDA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8" y="233265"/>
            <a:ext cx="654423" cy="654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0780A-2F7B-4CC6-85B4-2B62E68897CE}"/>
              </a:ext>
            </a:extLst>
          </p:cNvPr>
          <p:cNvSpPr txBox="1"/>
          <p:nvPr/>
        </p:nvSpPr>
        <p:spPr>
          <a:xfrm>
            <a:off x="1183340" y="331658"/>
            <a:ext cx="366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30F500E-8F15-4C62-84F6-24E778DA95B3}"/>
              </a:ext>
            </a:extLst>
          </p:cNvPr>
          <p:cNvCxnSpPr>
            <a:cxnSpLocks/>
          </p:cNvCxnSpPr>
          <p:nvPr/>
        </p:nvCxnSpPr>
        <p:spPr>
          <a:xfrm>
            <a:off x="2370059" y="1988111"/>
            <a:ext cx="2739823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3B9A20-7AA7-42C2-9E4C-50EA301C0E64}"/>
              </a:ext>
            </a:extLst>
          </p:cNvPr>
          <p:cNvCxnSpPr>
            <a:cxnSpLocks/>
          </p:cNvCxnSpPr>
          <p:nvPr/>
        </p:nvCxnSpPr>
        <p:spPr>
          <a:xfrm>
            <a:off x="7103423" y="1988111"/>
            <a:ext cx="2739823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8C2D2DE-4201-487C-A226-CBB83A8EE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2" y="2051401"/>
            <a:ext cx="2196551" cy="21965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E4D26F-FC9F-4AA0-8DC3-EDC0FC5F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59" y="2122452"/>
            <a:ext cx="2163588" cy="216358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EFF7F8-69A5-4307-8038-95ED5251CB24}"/>
              </a:ext>
            </a:extLst>
          </p:cNvPr>
          <p:cNvSpPr/>
          <p:nvPr/>
        </p:nvSpPr>
        <p:spPr>
          <a:xfrm>
            <a:off x="2370059" y="4374776"/>
            <a:ext cx="2739823" cy="367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C4BDC-BB89-4D00-89D0-44BE523FFE73}"/>
              </a:ext>
            </a:extLst>
          </p:cNvPr>
          <p:cNvSpPr/>
          <p:nvPr/>
        </p:nvSpPr>
        <p:spPr>
          <a:xfrm>
            <a:off x="7103423" y="4374776"/>
            <a:ext cx="2739823" cy="3675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B022EE-92F8-4DE1-AB2B-E10CF653E14E}"/>
              </a:ext>
            </a:extLst>
          </p:cNvPr>
          <p:cNvSpPr txBox="1"/>
          <p:nvPr/>
        </p:nvSpPr>
        <p:spPr>
          <a:xfrm>
            <a:off x="2761685" y="4364032"/>
            <a:ext cx="191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Sprint</a:t>
            </a:r>
            <a:r>
              <a:rPr lang="ko-KR" altLang="en-US" b="1" dirty="0"/>
              <a:t> 수행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EA4EAD-69EC-4F0C-A917-83313D3395AA}"/>
              </a:ext>
            </a:extLst>
          </p:cNvPr>
          <p:cNvSpPr txBox="1"/>
          <p:nvPr/>
        </p:nvSpPr>
        <p:spPr>
          <a:xfrm>
            <a:off x="7516354" y="4364032"/>
            <a:ext cx="191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Prototype </a:t>
            </a:r>
            <a:r>
              <a:rPr lang="ko-KR" altLang="en-US" b="1" dirty="0"/>
              <a:t>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B7F8B-09A3-4F58-962D-1D1AEEEAB69E}"/>
              </a:ext>
            </a:extLst>
          </p:cNvPr>
          <p:cNvSpPr txBox="1"/>
          <p:nvPr/>
        </p:nvSpPr>
        <p:spPr>
          <a:xfrm>
            <a:off x="2782988" y="4869153"/>
            <a:ext cx="191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첫번째 스프린트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두번째 스프린트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세번째 스프린트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DBC175-71C2-4974-A0FD-3D87EE3D96F3}"/>
              </a:ext>
            </a:extLst>
          </p:cNvPr>
          <p:cNvSpPr txBox="1"/>
          <p:nvPr/>
        </p:nvSpPr>
        <p:spPr>
          <a:xfrm>
            <a:off x="7499871" y="5030143"/>
            <a:ext cx="1913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데모 영상</a:t>
            </a:r>
          </a:p>
        </p:txBody>
      </p:sp>
    </p:spTree>
    <p:extLst>
      <p:ext uri="{BB962C8B-B14F-4D97-AF65-F5344CB8AC3E}">
        <p14:creationId xmlns:p14="http://schemas.microsoft.com/office/powerpoint/2010/main" val="64315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첫번째 스프린트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08/09~08/13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135135" y="1004041"/>
            <a:ext cx="764525" cy="802929"/>
          </a:xfrm>
          <a:prstGeom prst="rect">
            <a:avLst/>
          </a:prstGeom>
          <a:solidFill>
            <a:srgbClr val="273164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r>
              <a:rPr lang="en-US" altLang="ko-KR" sz="900" b="1" dirty="0">
                <a:solidFill>
                  <a:prstClr val="white"/>
                </a:solidFill>
              </a:rPr>
              <a:t>Sprint 1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C79761-0C00-41D0-BE75-EDA33618E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" y="259253"/>
            <a:ext cx="566075" cy="566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EE1EBA7-5732-41E8-82EE-D53C33C9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7211" y="1644885"/>
            <a:ext cx="5526748" cy="34842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25C165-8103-4667-9B1A-003B2DD5A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7" y="1985683"/>
            <a:ext cx="360306" cy="3603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026976-34CD-49DD-950A-A64768574C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4" y="2672622"/>
            <a:ext cx="360306" cy="3603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BCA0E96-ADDA-4B66-99BB-F4755B40D1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9" y="3359561"/>
            <a:ext cx="499376" cy="4993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0008EED-8724-48B1-996B-B75FFBE319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8" y="1091221"/>
            <a:ext cx="507513" cy="5075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4B6175-8489-844D-AA64-F289E24A7E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03" y="2149287"/>
            <a:ext cx="1545458" cy="16462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AA1E4C-3F86-5544-B19C-B858FFD0D2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65" y="2437996"/>
            <a:ext cx="1266145" cy="1266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38150-9338-2844-84EA-2B8863D5ADCD}"/>
              </a:ext>
            </a:extLst>
          </p:cNvPr>
          <p:cNvSpPr txBox="1"/>
          <p:nvPr/>
        </p:nvSpPr>
        <p:spPr>
          <a:xfrm>
            <a:off x="1768339" y="4185745"/>
            <a:ext cx="353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아이디어 정리    데이터베이스 정의</a:t>
            </a:r>
            <a:endParaRPr kumimoji="1" lang="ko-Kore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두번째 스프린트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08/16~09/03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C79761-0C00-41D0-BE75-EDA33618E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" y="259253"/>
            <a:ext cx="566075" cy="566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25C165-8103-4667-9B1A-003B2DD5A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9" y="1045200"/>
            <a:ext cx="360306" cy="3603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026976-34CD-49DD-950A-A64768574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4" y="2672622"/>
            <a:ext cx="360306" cy="3603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BCA0E96-ADDA-4B66-99BB-F4755B40D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9" y="3359561"/>
            <a:ext cx="499376" cy="49937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6331E8C-831D-4027-AC96-8D9713B87C85}"/>
              </a:ext>
            </a:extLst>
          </p:cNvPr>
          <p:cNvGrpSpPr/>
          <p:nvPr/>
        </p:nvGrpSpPr>
        <p:grpSpPr>
          <a:xfrm>
            <a:off x="139160" y="1579604"/>
            <a:ext cx="764525" cy="802929"/>
            <a:chOff x="135135" y="1004041"/>
            <a:chExt cx="764525" cy="8029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CA94CB-9AC1-4BB8-AB50-BA5C0CC171BD}"/>
                </a:ext>
              </a:extLst>
            </p:cNvPr>
            <p:cNvSpPr/>
            <p:nvPr/>
          </p:nvSpPr>
          <p:spPr>
            <a:xfrm>
              <a:off x="135135" y="1004041"/>
              <a:ext cx="764525" cy="802929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prstClr val="white"/>
                  </a:solidFill>
                </a:rPr>
                <a:t>Sprint 2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0008EED-8724-48B1-996B-B75FFBE3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38" y="1091221"/>
              <a:ext cx="507513" cy="507513"/>
            </a:xfrm>
            <a:prstGeom prst="rect">
              <a:avLst/>
            </a:prstGeom>
          </p:spPr>
        </p:pic>
      </p:grpSp>
      <p:pic>
        <p:nvPicPr>
          <p:cNvPr id="5" name="그래픽 4">
            <a:extLst>
              <a:ext uri="{FF2B5EF4-FFF2-40B4-BE49-F238E27FC236}">
                <a16:creationId xmlns:a16="http://schemas.microsoft.com/office/drawing/2014/main" id="{AB108C59-8B85-42C1-967C-C6CADF27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090" y="1907144"/>
            <a:ext cx="4794995" cy="30168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46011C-CFBE-F946-8670-824989B4EC2B}"/>
              </a:ext>
            </a:extLst>
          </p:cNvPr>
          <p:cNvGrpSpPr/>
          <p:nvPr/>
        </p:nvGrpSpPr>
        <p:grpSpPr>
          <a:xfrm>
            <a:off x="1604676" y="1991860"/>
            <a:ext cx="4493172" cy="2571327"/>
            <a:chOff x="1604676" y="1991860"/>
            <a:chExt cx="4493172" cy="25713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6FF8E4-2F64-954A-87F7-0263E07C4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15" y="2846081"/>
              <a:ext cx="882791" cy="88279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50557EB-37A2-9047-83DF-DC81276F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029" y="2844730"/>
              <a:ext cx="882792" cy="882792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F4C7F17D-35B8-6E44-8865-7A51FEC9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816" y="2844730"/>
              <a:ext cx="882792" cy="8827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15DF3-27CA-E34F-B395-55788E4D33C6}"/>
                </a:ext>
              </a:extLst>
            </p:cNvPr>
            <p:cNvSpPr txBox="1"/>
            <p:nvPr/>
          </p:nvSpPr>
          <p:spPr>
            <a:xfrm>
              <a:off x="1954328" y="3863154"/>
              <a:ext cx="854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로그인 </a:t>
              </a:r>
              <a:endParaRPr kumimoji="1"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kumimoji="1"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회원가입</a:t>
              </a:r>
              <a:endParaRPr kumimoji="1" lang="ko-Kore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AFF20A-B79C-FD48-B835-73A0AFD74D2E}"/>
                </a:ext>
              </a:extLst>
            </p:cNvPr>
            <p:cNvSpPr txBox="1"/>
            <p:nvPr/>
          </p:nvSpPr>
          <p:spPr>
            <a:xfrm>
              <a:off x="3301334" y="3950768"/>
              <a:ext cx="1000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>
                      <a:lumMod val="50000"/>
                    </a:schemeClr>
                  </a:solidFill>
                </a:rPr>
                <a:t>세탁기</a:t>
              </a:r>
              <a:r>
                <a:rPr kumimoji="1"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예약</a:t>
              </a:r>
              <a:endParaRPr kumimoji="1" lang="ko-Kore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1C5C03-015C-2749-9211-81D819CA7679}"/>
                </a:ext>
              </a:extLst>
            </p:cNvPr>
            <p:cNvSpPr txBox="1"/>
            <p:nvPr/>
          </p:nvSpPr>
          <p:spPr>
            <a:xfrm>
              <a:off x="4794105" y="3950768"/>
              <a:ext cx="100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>
                  <a:solidFill>
                    <a:schemeClr val="bg1">
                      <a:lumMod val="50000"/>
                    </a:schemeClr>
                  </a:solidFill>
                </a:rPr>
                <a:t>관리자</a:t>
              </a:r>
              <a:r>
                <a:rPr kumimoji="1"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화면</a:t>
              </a:r>
              <a:endParaRPr kumimoji="1" lang="ko-Kore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BEAC61C0-2372-DC40-8773-EA9535C9688D}"/>
                </a:ext>
              </a:extLst>
            </p:cNvPr>
            <p:cNvSpPr/>
            <p:nvPr/>
          </p:nvSpPr>
          <p:spPr>
            <a:xfrm>
              <a:off x="1604676" y="2371781"/>
              <a:ext cx="4493172" cy="219140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F0CA30-2735-394F-9805-265A16B03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342" y="1991860"/>
              <a:ext cx="748627" cy="79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23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세번째 스프린트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09/06~09/10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C79761-0C00-41D0-BE75-EDA33618E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" y="259253"/>
            <a:ext cx="566075" cy="566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25C165-8103-4667-9B1A-003B2DD5A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9" y="1045200"/>
            <a:ext cx="360306" cy="3603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026976-34CD-49DD-950A-A64768574C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4" y="1715656"/>
            <a:ext cx="360306" cy="3603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BCA0E96-ADDA-4B66-99BB-F4755B40D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9" y="3359561"/>
            <a:ext cx="499376" cy="49937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E2375F-8273-4403-9F64-79554F2778E5}"/>
              </a:ext>
            </a:extLst>
          </p:cNvPr>
          <p:cNvGrpSpPr/>
          <p:nvPr/>
        </p:nvGrpSpPr>
        <p:grpSpPr>
          <a:xfrm>
            <a:off x="139160" y="2269167"/>
            <a:ext cx="764525" cy="802929"/>
            <a:chOff x="139160" y="1579604"/>
            <a:chExt cx="764525" cy="8029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CA94CB-9AC1-4BB8-AB50-BA5C0CC171BD}"/>
                </a:ext>
              </a:extLst>
            </p:cNvPr>
            <p:cNvSpPr/>
            <p:nvPr/>
          </p:nvSpPr>
          <p:spPr>
            <a:xfrm>
              <a:off x="139160" y="1579604"/>
              <a:ext cx="764525" cy="802929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prstClr val="white"/>
                  </a:solidFill>
                </a:rPr>
                <a:t>Sprint 3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0008EED-8724-48B1-996B-B75FFBE3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63" y="1666784"/>
              <a:ext cx="507513" cy="50751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3CEDD93-B388-4AB7-91F6-38AA9A7C4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18" y="1715656"/>
            <a:ext cx="5155986" cy="3238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C30ACF-BBC4-4F44-8613-AE4E2FCF3E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89" y="2372073"/>
            <a:ext cx="1403119" cy="140311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6DE219D-F56D-4C8C-8F55-DCC910868E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85" y="2376555"/>
            <a:ext cx="1403119" cy="1403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211D21-F804-43ED-9346-50A57A32B35A}"/>
              </a:ext>
            </a:extLst>
          </p:cNvPr>
          <p:cNvSpPr txBox="1"/>
          <p:nvPr/>
        </p:nvSpPr>
        <p:spPr>
          <a:xfrm>
            <a:off x="1866283" y="4041292"/>
            <a:ext cx="1694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Ui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설계 및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1BFAB-D969-4D94-8D3F-6AD8B034A645}"/>
              </a:ext>
            </a:extLst>
          </p:cNvPr>
          <p:cNvSpPr txBox="1"/>
          <p:nvPr/>
        </p:nvSpPr>
        <p:spPr>
          <a:xfrm>
            <a:off x="3788751" y="4041292"/>
            <a:ext cx="1205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차 테스트</a:t>
            </a:r>
          </a:p>
        </p:txBody>
      </p:sp>
    </p:spTree>
    <p:extLst>
      <p:ext uri="{BB962C8B-B14F-4D97-AF65-F5344CB8AC3E}">
        <p14:creationId xmlns:p14="http://schemas.microsoft.com/office/powerpoint/2010/main" val="5719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1262743" y="233265"/>
            <a:ext cx="10574694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데모 영상</a:t>
            </a: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354563" y="233265"/>
            <a:ext cx="615821" cy="63074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964794-67A8-4D7A-8E5E-09DF0711AC78}"/>
              </a:ext>
            </a:extLst>
          </p:cNvPr>
          <p:cNvCxnSpPr>
            <a:cxnSpLocks/>
          </p:cNvCxnSpPr>
          <p:nvPr/>
        </p:nvCxnSpPr>
        <p:spPr>
          <a:xfrm>
            <a:off x="1824718" y="867524"/>
            <a:ext cx="9612000" cy="0"/>
          </a:xfrm>
          <a:prstGeom prst="line">
            <a:avLst/>
          </a:prstGeom>
          <a:ln>
            <a:solidFill>
              <a:srgbClr val="2731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C79761-0C00-41D0-BE75-EDA33618E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" y="259253"/>
            <a:ext cx="566075" cy="566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25C165-8103-4667-9B1A-003B2DD5A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9" y="1045200"/>
            <a:ext cx="360306" cy="3603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E026976-34CD-49DD-950A-A64768574C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8" y="1723403"/>
            <a:ext cx="360306" cy="36030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6E535C6-FF0F-48BB-8511-4111AF79453F}"/>
              </a:ext>
            </a:extLst>
          </p:cNvPr>
          <p:cNvGrpSpPr/>
          <p:nvPr/>
        </p:nvGrpSpPr>
        <p:grpSpPr>
          <a:xfrm>
            <a:off x="138564" y="3079809"/>
            <a:ext cx="764525" cy="802929"/>
            <a:chOff x="139160" y="2269167"/>
            <a:chExt cx="764525" cy="8029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CA94CB-9AC1-4BB8-AB50-BA5C0CC171BD}"/>
                </a:ext>
              </a:extLst>
            </p:cNvPr>
            <p:cNvSpPr/>
            <p:nvPr/>
          </p:nvSpPr>
          <p:spPr>
            <a:xfrm>
              <a:off x="139160" y="2269167"/>
              <a:ext cx="764525" cy="802929"/>
            </a:xfrm>
            <a:prstGeom prst="rect">
              <a:avLst/>
            </a:prstGeom>
            <a:solidFill>
              <a:srgbClr val="273164"/>
            </a:solidFill>
            <a:ln>
              <a:noFill/>
            </a:ln>
            <a:effectLst>
              <a:outerShdw blurRad="254000" dist="101600" dir="2700000" algn="tl" rotWithShape="0">
                <a:srgbClr val="273164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prstClr val="white"/>
                  </a:solidFill>
                </a:rPr>
                <a:t>demo</a:t>
              </a:r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1918094-2660-4682-BC82-867F3B494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11" y="2321049"/>
              <a:ext cx="477221" cy="47722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739EBA8-D8A1-4719-96F4-726B5A9B39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8" y="2401606"/>
            <a:ext cx="360306" cy="360306"/>
          </a:xfrm>
          <a:prstGeom prst="rect">
            <a:avLst/>
          </a:prstGeom>
        </p:spPr>
      </p:pic>
      <p:pic>
        <p:nvPicPr>
          <p:cNvPr id="2" name="2021-09-12 21-48-23_vrew_exported">
            <a:hlinkClick r:id="" action="ppaction://media"/>
            <a:extLst>
              <a:ext uri="{FF2B5EF4-FFF2-40B4-BE49-F238E27FC236}">
                <a16:creationId xmlns:a16="http://schemas.microsoft.com/office/drawing/2014/main" id="{9718FD18-FE1F-40B4-893C-397730F27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937" y="1127012"/>
            <a:ext cx="9014306" cy="50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3C34650-0C7D-4F3A-AF15-EA5F7BEE2861}"/>
              </a:ext>
            </a:extLst>
          </p:cNvPr>
          <p:cNvSpPr/>
          <p:nvPr/>
        </p:nvSpPr>
        <p:spPr>
          <a:xfrm>
            <a:off x="6992490" y="4438180"/>
            <a:ext cx="1783958" cy="7573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EB204-09C5-445C-8F02-C974A3ACF200}"/>
              </a:ext>
            </a:extLst>
          </p:cNvPr>
          <p:cNvSpPr/>
          <p:nvPr/>
        </p:nvSpPr>
        <p:spPr>
          <a:xfrm>
            <a:off x="3497324" y="1735270"/>
            <a:ext cx="5197352" cy="33874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감사합니다</a:t>
            </a:r>
            <a:endParaRPr lang="en-US" altLang="ko-KR" sz="40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9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CA94CB-9AC1-4BB8-AB50-BA5C0CC171BD}"/>
              </a:ext>
            </a:extLst>
          </p:cNvPr>
          <p:cNvSpPr/>
          <p:nvPr/>
        </p:nvSpPr>
        <p:spPr>
          <a:xfrm>
            <a:off x="3191324" y="1429270"/>
            <a:ext cx="612000" cy="61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srgbClr val="273164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b"/>
          <a:lstStyle/>
          <a:p>
            <a:pPr algn="ctr">
              <a:defRPr/>
            </a:pPr>
            <a:endParaRPr lang="ko-KR" altLang="en-US" sz="8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FFAEA-266F-4994-9D5E-509762FFA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24" y="142927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67</Words>
  <Application>Microsoft Office PowerPoint</Application>
  <PresentationFormat>와이드스크린</PresentationFormat>
  <Paragraphs>33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 </cp:lastModifiedBy>
  <cp:revision>7</cp:revision>
  <dcterms:created xsi:type="dcterms:W3CDTF">2021-05-31T15:17:18Z</dcterms:created>
  <dcterms:modified xsi:type="dcterms:W3CDTF">2021-09-12T15:06:09Z</dcterms:modified>
</cp:coreProperties>
</file>